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42" r:id="rId4"/>
    <p:sldId id="257" r:id="rId5"/>
    <p:sldId id="337" r:id="rId6"/>
    <p:sldId id="339" r:id="rId7"/>
    <p:sldId id="340" r:id="rId8"/>
    <p:sldId id="34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30:01.948"/>
    </inkml:context>
    <inkml:brush xml:id="br0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761.79956"/>
      <inkml:brushProperty name="anchorY" value="1501.01953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4167.28027"/>
      <inkml:brushProperty name="anchorY" value="-70.04687"/>
      <inkml:brushProperty name="scaleFactor" value="0.5"/>
    </inkml:brush>
    <inkml:brush xml:id="br2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854.76758"/>
      <inkml:brushProperty name="anchorY" value="1498.32959"/>
      <inkml:brushProperty name="scaleFactor" value="0.5"/>
    </inkml:brush>
    <inkml:brush xml:id="br3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003.78174"/>
      <inkml:brushProperty name="anchorY" value="2008.91003"/>
      <inkml:brushProperty name="scaleFactor" value="0.5"/>
    </inkml:brush>
  </inkml:definitions>
  <inkml:trace contextRef="#ctx0" brushRef="#br0">617 1606,'0'0,"5"0,6 5,5 6,5 5,2 5,-2 3,1-4,0 2,1 0,-4 1,1 1,-5 1,1-4,-3 0,1-6,3 2,-3 1,3 2,2 2,2 2,2-4,-3 1,-5 0,-5 2,-4 1,-3 0,-2 2,5-5,-2 0,6-5,-1 0,4 3,4 1,3 2,-2 2,1-4,-3-4</inkml:trace>
  <inkml:trace contextRef="#ctx0" brushRef="#br1" timeOffset="3376.275">1199 2347,'0'0,"-4"0,-13 0,-10 0,-10 0,-7 0,-11 0,2 0,4 0,5 0,7 0,4 0,-2 5,3 1,0-1,3-1,-5-1,1-1,0-1,3 0,-5-1,1 0,1 0,2-1,2 1,0 0,2 0,0 0,1 0,-5 5,-1 1,0-1,2 0,0-2,2-1,0-1,1 0,6 4,10 1,12-7,-1 1,0 0,0 0,0 0,0 0,0 0,0 0,0 0,0 0,0 0,0 0,0 0,0 0,0 0,0 0,0 0,0 0,0 0,0 0,0 0,0 0,0 0,0 0,0 0,0 1,0-1,0 0,0 0,0 0,11-2,7-5,5-7,-1-4,0-4,2-3,0 4,0 4,2 6,-5-1,0-3,-6-2,-3-4,0-2,-3-1,4 3,2-1,4 1,-2-2,1-1,-2 0,-5-2,-3 0,-4-1,-1 1,-3-1,5 1,0-1,4 5,6 1,4 6,3 4,3 4,1 3,-4-3,0-4,-1 1,-3-5,0-2,2 1,1-2,1 4,-2-2,-6 3</inkml:trace>
  <inkml:trace contextRef="#ctx0" brushRef="#br2" timeOffset="7855.027">776 1791,'0'0,"-13"4,-11 3,-4 4,-1-1,-2-1,7 2,5 4,7 4,-1-3,-1 3,3 1,-4-3,-2-4,2 1,4 3,2 1,4 4,2 2,7-5,-3-19,-1 1,1 0,-1 0,1-1,-1 1,1 0,-1 0,1-1,0 1,-1-1,1 1,0 0,-1-1,1 1,0-1,0 1,0-1,0 0,0 0,0 0,0 1,0-1,0 0,0 0,0 0,1 0,-1 0,0-1,0 1,0 0,0 0,20-10,-1-8,-5-4,2 1,1-2,2 6,2 3,2 6,1 3,1 2,1 3,0 0,-5 6,-1 1,0 4,2 5,0 4,1-2,2 1,-6 2,-4 2,-11-4,-4 0,-9-3,-7 0,-4 2,-5-3,-2-4,-6-3,-1-3,-1-3,2-1,2-1,0 5,3 0,-1-1,2 0,0-1,-1 5,1-2,0 0,0-1,0-2,-1-1,-4-1,-1-6,0-1,1 0,11 2,21 3,-1 1,0 0,0 0,0-1,-1 1,1 0,0 0,0 0,0 0,-1 0,1-1,0 1,0 0,0 0,0 0,-1 0,1-1,0 1,0 0,0 0,0-1,0 1,0 0,0 0,0 0,0-1,0 1,0 0,0 0,0-1,0 1,0 0,0 0,0-1,0 1,0 0,0 0,0 0,0-1,0 1,0 0,1 0,9-13,4-5,6-3,4 3,1-2,2 3,0 0,0 3,1 4,-1 4,0 7,-1 3,1 7,-1-1,1-1,-1-1,1-3,-1-2,1-7,-6-1</inkml:trace>
  <inkml:trace contextRef="#ctx0" brushRef="#br3" timeOffset="11269.086">1172 1923,'0'0,"5"0,6 0,11-5,4-6,-2-5,1 1,0-3,0-3,0 4,1-2,0 5,-5-3,0 4,0 4,1-3,6-2,2-4,6-3,-5-3,-1 4,-2-1,-2 5,6-1,-1-2,0-1,-6-2,-1 3,-1-1,0-1,0 4,2 4,0 4,-4-1,-6-3,1 1,1-3,2 3,2 2,2-2,2-3,1-4,0 3,1 3,0 3,0 5,-5-4,-1-3,0 2,-4-5,1-2,1-4,2-2,1 3,-3 0,1-2,1-1,1 0,2-3,1 1,0 4,-4 0,-5 0,-6-2,-4 0,3-2,-3 0,4 4,0 0,2 0,-1-1,4 3,-3 0,3-1,2 4,-2-2,-3-1,2-2,-3-2,2-1,3-2,4 5,2 0,-4-1,3 0,-5-2,1-1,1 0,3 4,1 0,3 0,0-1,-4-2,-5 0,0-2,1 5,2 1,-3-2,2 0,2-1,-4-2,2 5,-4-1,2 5,-4 0,3 3,-3 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32:06.352"/>
    </inkml:context>
    <inkml:brush xml:id="br0">
      <inkml:brushProperty name="width" value="0.35" units="cm"/>
      <inkml:brushProperty name="height" value="0.35" units="cm"/>
      <inkml:brushProperty name="color" value="#DA0C07"/>
      <inkml:brushProperty name="ignorePressure" value="1"/>
      <inkml:brushProperty name="inkEffects" value="lava"/>
      <inkml:brushProperty name="anchorX" value="-4975.03711"/>
      <inkml:brushProperty name="anchorY" value="3084.64648"/>
      <inkml:brushProperty name="scaleFactor" value="0.5"/>
    </inkml:brush>
    <inkml:brush xml:id="br1">
      <inkml:brushProperty name="width" value="0.35" units="cm"/>
      <inkml:brushProperty name="height" value="0.35" units="cm"/>
      <inkml:brushProperty name="color" value="#DA0C07"/>
      <inkml:brushProperty name="ignorePressure" value="1"/>
      <inkml:brushProperty name="inkEffects" value="lava"/>
      <inkml:brushProperty name="anchorX" value="-7551.16113"/>
      <inkml:brushProperty name="anchorY" value="-2487.23047"/>
      <inkml:brushProperty name="scaleFactor" value="0.5"/>
    </inkml:brush>
    <inkml:brush xml:id="br2">
      <inkml:brushProperty name="width" value="0.35" units="cm"/>
      <inkml:brushProperty name="height" value="0.35" units="cm"/>
      <inkml:brushProperty name="color" value="#DA0C07"/>
      <inkml:brushProperty name="ignorePressure" value="1"/>
      <inkml:brushProperty name="inkEffects" value="lava"/>
      <inkml:brushProperty name="anchorX" value="-11618.05078"/>
      <inkml:brushProperty name="anchorY" value="-2339.02563"/>
      <inkml:brushProperty name="scaleFactor" value="0.5"/>
    </inkml:brush>
  </inkml:definitions>
  <inkml:trace contextRef="#ctx0" brushRef="#br0">661 101,'0'0,"5"0,14 6,4 5,11 7,9 5,6 2,5 4,-3-6,2 2,-11-1,-5-5,-5-5,-3 1,-1-3,-1 2,6-3,-6 4,1 3,5-3,6 4,0 1,-1-2,-1 2,-3-5,-7 3,-3 1,0-2,0-5,1 3,1 2,1 4,-5 2,1 3,0 1,1-4,1 0,2 1,-5 1,1 0,-6 2,1-5,-4 1,2-6,2 1,4 2,2 8,2 7,2 9,1 0,0 11,-6-4,1 3,-7-5,2-5,-5-5,-4-5,-3-2,-3-3,-3 0,0-1,-2 0,0 0,1 0,-1 0,1 1,-1-1,1 1,0 0,-6 0,-6 5,-5-5,-6 0,-3-1,-2-1,4 1,0 0,6 0,-1 0,-1 1,-3-1,-1 1,-2 0,4 0,0-6,4 0,0 0,-2-5,4 2,3 1,-1 1,-3-3,-3 2,2 1,-2 1,4 3,4 1,9 1,10-5,9 0,6-5,4-6,3 2,1-4,1-2,5-3,12-3,11 0,16-2,9 0,4-1,-2 1,-12-1,-12 1,-12 0,-10-1,-1 1,-3 0,2 0,0 0,-2 0,-3 0,-6 6,-8 6,-20-10,1-1,1 1,-1-1,1 0,-1 0,0 1,0-1,1 0,-1 0,0 1,0-1,0 0,0 1,-1-1,1 0,-1 2,0-1,-1 2,1-1,-1 1,0-1,0 0,0 0,0 0,-1 0,-29 29,-19 1,-7 0,-6-1,-7-1,1 0,6-2,10-5,14-1,40-23,-2 1,0 0,1 1,-1-1,1 0,0 0,-1 1,1-1,0 1,0-1,0 1,0 0,1-2,0 1,0-1,0 1,0-1,0 0,0 1,0-1,0 1,0-1,0 1,0-1,0 0,0 1,1-1,-1 1,0-1,0 0,0 1,1-1,-1 1,0-1,0 0,1 1,-1-1,0 0,1 0,-1 1,1-1,-1 0,0 0,1 0,-1 1,0-1,1 0,0 0,26 8,11-4,14-3,13 0,9-2,13 0,4 0,-3 0,-11 1,-20 5,-7 0,-3 7,-1 10,3 5,2 3,13 3,4-1,0 0,5-1,-8-1,-8-6,-9-1,-8-6,-11 1,-5 2,-2 1,1 3,0 2,2-4,2 0,-5 1,0 2,1 0,-5 2,2-4,-5-1,2-4,2 0,-3 2,2 7,-3 3,2 8,-4 1,3 4,3 5,3 4,-3-4,1 3,-3-5,-5-4,2-5,3-3,-3 2,-3 0,-3-2,-3-1,-3-1,-1 4,0-1,-8 0,0-2,1-1,-5-1,-5-1,2-1,2 0,3 0,-3-1,-2-5,-5-1,-4 1,-3 1,4 1,-1 2,0 0,-2-4,-1 0,-1 0,-1-5,5 2,0 1,0-4,-1 2,-2 2,-6-4,-8 2,-6-4,-5 2,-10-3,4-4,-2-3,13 3,-5-2,-1-2,4 5,-1-3,-2 0,-1-3,-8-2,-2-1,0-1,-7-1,-4 0,7 0,8-1,9 1,13-6,13 0</inkml:trace>
  <inkml:trace contextRef="#ctx0" brushRef="#br1" timeOffset="3007.667">2966 2493,'0'0,"15"-5,29-8,20 1,21-4,10-10,4-3,-6-3,-13 0,-16 5,-13 7,-10 7,-14 0,-4 3,-2-2,0 2,2-4,1 2,2-3,2 2,0 3,12-3,1 3,11 2,5-4,-3 3,6 1,1 3,-11-5,-1 2,0 1,12-3,-3 1,12 1,7-3,5 1,4-3,7 1,-10 3,-12 2,-13-3,-12 2,-8 1,-6-4,-4 1,-1 3,4-5,2 3,0-5,-1-3,0 1,-7-2,-7-3,-6-3,-6-1,-3-2,-2-2,-2 0,0 0,-1 0,1 0,6 5,-3 23,-1-1,0 1,0-1,0 1,0-1,1 1,-1-1,0 1,1 0,-1 0,2-1,2 0,-1 0,1 0,-1 0,1 1,-1 0,4-1,43-10,21-2,16 1,13-3,4 3,4-3,3 2,-21-2,-17 3,-22 3</inkml:trace>
  <inkml:trace contextRef="#ctx0" brushRef="#br2" timeOffset="73548.137">0 311,'0'0,"5"0,6 0,5 0,5 0,7 0,4 0,-5-5,-1-1,0 1,-1 0,0 2,0-4,1 0,0 2,0 0,1 2,10-4,0 1,0 0,-7-4,-2 2,-3 0,-6-2,-6-4,-4-5,6 3,2-2,5 3,-3-2,2 4,0 3,2-2,1 3,-4-4,-5-2,-10 1,-5 13,0 1,0-1,0 0,0 1,0-1,-1 0,1 1,0-1,0 0,0 1,-1-1,1 1,0-1,-1 0,1 1,-1-1,1 1,-1-1,-7-7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38:22.319"/>
    </inkml:context>
    <inkml:brush xml:id="br0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0"/>
      <inkml:brushProperty name="anchorY" value="0"/>
      <inkml:brushProperty name="scaleFactor" value="0.5"/>
    </inkml:brush>
    <inkml:brush xml:id="br1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846.66669"/>
      <inkml:brushProperty name="anchorY" value="-846.66669"/>
      <inkml:brushProperty name="scaleFactor" value="0.5"/>
    </inkml:brush>
    <inkml:brush xml:id="br2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1776.07813"/>
      <inkml:brushProperty name="anchorY" value="-1827.2959"/>
      <inkml:brushProperty name="scaleFactor" value="0.5"/>
    </inkml:brush>
    <inkml:brush xml:id="br3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2294.3562"/>
      <inkml:brushProperty name="anchorY" value="-331.91235"/>
      <inkml:brushProperty name="scaleFactor" value="0.5"/>
    </inkml:brush>
    <inkml:brush xml:id="br4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3310.28271"/>
      <inkml:brushProperty name="anchorY" value="550.01709"/>
      <inkml:brushProperty name="scaleFactor" value="0.5"/>
    </inkml:brush>
    <inkml:brush xml:id="br5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1516.51831"/>
      <inkml:brushProperty name="anchorY" value="-769.99286"/>
      <inkml:brushProperty name="scaleFactor" value="0.5"/>
    </inkml:brush>
    <inkml:brush xml:id="br6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506.96091"/>
      <inkml:brushProperty name="anchorY" value="-1413.27185"/>
      <inkml:brushProperty name="scaleFactor" value="0.5"/>
    </inkml:brush>
    <inkml:brush xml:id="br7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588.83789"/>
      <inkml:brushProperty name="anchorY" value="-1450.82129"/>
      <inkml:brushProperty name="scaleFactor" value="0.5"/>
    </inkml:brush>
    <inkml:brush xml:id="br8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1802.14673"/>
      <inkml:brushProperty name="anchorY" value="-604.1546"/>
      <inkml:brushProperty name="scaleFactor" value="0.5"/>
    </inkml:brush>
  </inkml:definitions>
  <inkml:trace contextRef="#ctx0" brushRef="#br0">4584 346,'0'0,"0"0</inkml:trace>
  <inkml:trace contextRef="#ctx0" brushRef="#br1" timeOffset="4385.603">4584 319,'0'0,"-5"0,-6 0,-16 0,-4 0,-4 0,0 0,1 0,-2 0,-5 5,-8 1,-10-1,-13 5,-1-1,-4-1,-1 3,-2-2,5-2,6-2,5-1,10-3,9 0,7-1,6 0,10 5,1 0,1 0,0 0,-1-2,-2-1,-2-1,0-1,-2 0,1-5,-1-1,0 0,1-3,-1-6,0 2,1 2,-1 3,1 3,-1-3,-4 1,-1-4,-11 1,1 2,2-3,8-4,3 2,3 2,-3-2,0 3,-6-4,0 3,1-3,2 3,-4-4,-4 4,2-4,1 3,-2 2,2-1,2 1,3 3,-3-3,-4 1,1 2,-9-3,-3 1,8-4,-2 3,5 1,4 3,4 2,-4 2,2 1,2 1,0 1,2-1,1 1,-9-1,-11 0,-5 0,-9 0,-6 0,-11 6,-4-1,4 0,4 5,7-2,12 0,8-3,10-1,5-2,5 5,3 4,-10 5,-6-1,0 3,1 2,4-3,2-4,4-4,2-3,1 2,0-2,1 5,1-2,4 4,6 4,-1 3,5 2,-2-2,-3 1,3 0,-4 2,-1 1,-3 1,3 0,-1-4,-2-5,-1 0,-1 1,-2 2,-1-3,5 2,5 1,5 3,5 1,3 2,2 1,1 0,1 6,0 1,0-1,0 4,-1 0,1-2,-1 3,0 4,0-1,0-3,5 2,1-2,4-2,6 2,3-1,4 3,2 3,1-2,-4-2,0-3,-6-3,1-3,2-1,1 3,2 1,2 4,2 0,0-1,1-2,-1-3,1-1,0-1,0-2,-1 1,1-1,-6 0,0-5,5 0,2-1,0 7,1 2,5 1,-1 0,-5-1,-2-6,-1-1,-1 0,0-5,1 1,0 1,-4 2,0 1,0-3,1 1,6 1,2 1,6 2,5 1,5 5,4 2,1 0,2-1,-4-1,-1-1,0-1,2-1,5-1,18 1,6-1,15 5,8 1,10 0,-2-7,5 0,-6-2,-7-6,-7 2,-1-6,-10-2,-3 0,-3-2,-1-2,10-2,6-2,12-2,14 0,24-1,22-1,19 1,4 0,-7-1,-16 1,-13 0,-20 0,-18 0,-14 0,-1 0,-7 0,-3 0,6 0,-1 0,7-5,4-6,7-6,1 2,6-3,4-8,-2-2,-2-2,-9 0,-9 0,-8 2,-1 0,-5 0,-2 2,3-1,-1-4,-2-1,-12 0,-12 6,-8 2,-3 1,-2-5,-6-1,2-7,-5 1,-3-4,2-5,3-8,-3-13,-1-3,-3-6,-3-2,-2 3,-2-7,-6 0,-5-1,-7 0,-3 5,-4-4,-2 10,-1 5,5 6,1 9,-1 7,0 7,-1 0,-1 3,-6 1,-6 3,-1 0,-4 2,-4 1,-3 0,-2 0,-1 0,-2-1,0-4,0-1,0 0,0 1,1 2,-7 0,1 2,0 0,-9 0,0 1,2 0,3 4,-3 7,3-1,2 0,2 3,8-3,1 3,2-2,-1 3,-1-2,-6 2,-7-3,-5-2,-11 3,-4 2,-2 4,-5-3,0 3,6 1,-2 3,1 1,-4 2,7 0,0 1,8 0,1 1,-1-1,0 1,-7-1,-2 0,5 0,0 0,5 0,6 0,5 0,4 0,3 5,2 1,0 4,0 6,-5-2,-5 3,-1 2,-4-2,-4 1,3-3,-3 1,4-3,8 2,5-3,-3-3,1-3,-4-2,0 3,1-1,1-1,2-1,1-1,2-1,0-2,0 1,1-2,0 1,0 5,0 1,-1-1,1-1,0 0,-1-2,1-1,-1-1,1 0,-1 0,1 0,4 0</inkml:trace>
  <inkml:trace contextRef="#ctx0" brushRef="#br2" timeOffset="86134.568">11165 2325,'0'0,"-4"0,-8 0,-14-5,-16-6,-25-5,-11-5,-18-3,-3-2,-5-6,-2-1,4 6,10 0,7 2,9 6,9 0,0 5,11-2,2 4,3 3,1 3,-5 3,-7 1,-10 2,-6-5,-4 0,0 1,-7-6,1 2,6 1,8-4,11 2,13-4,9 2,8 2,4-2,4 1,0 3,1 1,-16-2,-6 1,-12-4,-3 1,-1 1,7 3,1-3,8 1,6 2,0 1,4-3,2 1,4-4,1 1,2-4,0 2,1 2,0 4,0 1,0 3,0-4,5 1</inkml:trace>
  <inkml:trace contextRef="#ctx0" brushRef="#br3" timeOffset="88438.734">8150 1664,'0'0,"-5"0,-7 0,-4 0,-4 0,-4-5,-2-1,-1 0,4-4,7 2</inkml:trace>
  <inkml:trace contextRef="#ctx0" brushRef="#br4" timeOffset="91569.761">7991 1848,'0'0,"4"0,7 0,6 6,3-1,4 1,2-2,1 5,0 3,1 6,-1 3,0 3,0-4,-5 2,-1-6,0-3,1 0,1-4,2 4,0-3,-5 4,1-3,0 3,2 3,0-2,2 2,5-4,-3 3,-1-3,0-3,0 2,-1-3,1 4,0-3,-6 4,1-3,0-2,1-2,1 2,2-1,0-2,-4-1</inkml:trace>
  <inkml:trace contextRef="#ctx0" brushRef="#br5" timeOffset="93511.653">8043 1505,'0'0,"9"-5,19-1,21-5,14 2,10 0,-3-3,-8 2,-11 2,-8 3,-8 1,-5 2,-3 1,3 1,0 1,0-1,5 1,4-1,0-5,-2-1,-3 1,-2-5,-3 2,-1 0,-1-2,0 0,4 3,0-4,1 2,-2 1,0 3,-2 2,-6-4,-11 1,-6 0</inkml:trace>
  <inkml:trace contextRef="#ctx0" brushRef="#br6" timeOffset="95507.28">9287 1452,'0'0,"-5"0,-1 5,-5 6,1 5,2 5,2 3,-4 1,2 2,1 1,-3-1,1 1,2-1,2 0,1-1,-3 1,1 0,1 4,1 1,-4-5,1-2,0-1,3 0,0 1,-3-1,1 2,1 0,1 0,1 0,1 1,1-1,-4 1,-1-1,1 1,1-1,-5 1,-3-6,0-10,2-6</inkml:trace>
  <inkml:trace contextRef="#ctx0" brushRef="#br7" timeOffset="96439.521">8969 1689,'0'0,"-5"0,-6 0,-10 0,-5 0,-4 0,0 0,0 0,0 0,2 0,0 0,1 0,0 0,0 0,1 0,5 0</inkml:trace>
  <inkml:trace contextRef="#ctx0" brushRef="#br8" timeOffset="97004.028">8864 2007,'0'0,"4"5,8 1,-2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45:04.671"/>
    </inkml:context>
    <inkml:brush xml:id="br0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761.79956"/>
      <inkml:brushProperty name="anchorY" value="1501.01953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4167.28027"/>
      <inkml:brushProperty name="anchorY" value="-70.04687"/>
      <inkml:brushProperty name="scaleFactor" value="0.5"/>
    </inkml:brush>
    <inkml:brush xml:id="br2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854.76758"/>
      <inkml:brushProperty name="anchorY" value="1498.32959"/>
      <inkml:brushProperty name="scaleFactor" value="0.5"/>
    </inkml:brush>
    <inkml:brush xml:id="br3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003.78174"/>
      <inkml:brushProperty name="anchorY" value="2008.91003"/>
      <inkml:brushProperty name="scaleFactor" value="0.5"/>
    </inkml:brush>
  </inkml:definitions>
  <inkml:trace contextRef="#ctx0" brushRef="#br0">789 2054,'0'0,"6"0,9 6,5 8,7 7,2 6,-2 3,1-4,0 2,2 0,-6 2,2 0,-7 2,1-5,-3 0,1-8,4 3,-5 1,5 2,3 4,1 1,4-4,-5 1,-5 0,-8 2,-4 2,-4-1,-3 4,7-7,-3-1,8-5,-2-1,6 5,5 0,3 3,-2 3,1-5,-3-6</inkml:trace>
  <inkml:trace contextRef="#ctx0" brushRef="#br1" timeOffset="1">1533 3001,'0'0,"-5"0,-16 0,-14 0,-12 0,-10 0,-13 0,2 0,6 0,5 0,10 0,5 0,-3 7,4 1,0-2,4-1,-6-1,0-2,1 0,4-1,-7-1,2 0,0 0,4-1,2 1,0 0,2 0,1 0,0 0,-5 6,-2 2,0-2,2 1,1-4,2 0,0-2,2 1,7 4,13 2,15-10,-1 2,0 0,0 0,0 0,0 0,0 0,0 0,0 0,0 0,0 0,0 0,0 0,0 0,0 0,0 0,0 0,0 0,0 0,0 0,0 0,0 0,0 0,0 0,0 0,0 2,0-2,0 0,0 0,0 0,14-3,9-6,7-9,-2-5,0-5,3-4,-1 5,1 5,2 8,-6-1,0-4,-8-3,-3-5,-1-2,-4-2,6 4,2-1,6 1,-4-2,2-2,-2 1,-7-4,-4 1,-5-1,-1 0,-4 0,6 0,1 0,4 6,9 1,4 8,4 5,4 5,1 4,-5-4,0-5,-1 1,-4-6,0-3,3 1,1-2,1 6,-2-4,-9 4</inkml:trace>
  <inkml:trace contextRef="#ctx0" brushRef="#br2" timeOffset="2">992 2290,'0'0,"-16"6,-15 3,-5 5,-1-2,-2 0,8 2,7 5,8 5,0-3,-2 3,4 2,-6-4,-1-6,1 2,6 4,3 1,5 5,2 3,9-7,-4-24,-1 1,1 0,-1 1,2-2,-2 1,1 0,-1 1,1-2,0 1,-1-1,2 1,-1 0,-1-1,1 2,1-2,-1 1,0-1,0 0,1 0,-1 0,0 1,1-1,-1 0,0 0,0 0,2 0,-2 0,0-1,1 1,-1 0,0 0,26-13,-1-10,-7-5,3 1,1-2,2 7,3 4,3 8,1 4,1 2,2 4,-1 0,-5 7,-3 2,1 5,3 7,-1 4,2-2,2 2,-7 2,-6 2,-14-5,-4 1,-13-5,-8 1,-5 2,-7-4,-2-5,-8-4,-1-4,-2-3,4-2,1-1,1 7,3-1,-1-1,3 0,0-1,-2 6,2-2,0 0,0-2,-1-2,0-2,-6 0,-1-9,0 0,2-1,13 3,27 4,-1 1,0 0,0 0,0-2,-1 2,1 0,0 0,0 0,0 0,-1 0,1-1,0 1,0 0,0 0,0 0,-1 0,1-1,0 1,0 0,0 0,0-2,0 2,0 0,0 0,0 0,0-1,0 1,0 0,0 0,0-1,0 1,0 0,0 0,0-1,0 1,0 0,0 0,0 0,0-2,0 2,0 0,1 0,12-16,5-7,7-4,6 4,1-3,2 5,1-1,-1 4,2 5,-1 5,-1 10,0 3,0 9,-1-1,2-2,-2-1,2-3,-2-3,1-9,-7-2</inkml:trace>
  <inkml:trace contextRef="#ctx0" brushRef="#br3" timeOffset="3">1499 2459,'0'0,"6"0,8 0,14-6,6-8,-4-7,2 2,0-4,0-4,0 6,2-4,-1 7,-6-3,-1 4,1 5,1-3,8-3,3-5,7-4,-7-3,0 4,-4-1,-1 7,7-2,-2-2,1-2,-8-2,-1 4,-2-2,0-1,1 6,2 4,0 5,-5 0,-8-5,1 2,2-5,2 5,3 2,3-2,2-4,1-6,0 5,2 3,-1 5,1 5,-7-4,-1-5,0 4,-6-8,2-1,2-6,1-3,3 5,-5-1,1-2,2-1,1-1,3-3,1 1,0 5,-5 0,-7 0,-7-2,-5 0,3-3,-3 0,5 5,0 0,2 0,-1-1,5 4,-3-1,3 0,2 4,-1-2,-5-1,3-3,-4-2,3-2,3-2,6 6,2 0,-5-1,4 0,-7-3,2-1,1 0,4 5,1 0,4 1,0-3,-5-1,-7-1,1-2,0 6,4 1,-5-2,3 0,3-1,-6-3,3 6,-5-1,3 7,-6-1,4 5,-4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45:05.063"/>
    </inkml:context>
    <inkml:brush xml:id="br0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761.79956"/>
      <inkml:brushProperty name="anchorY" value="1501.01953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4167.28027"/>
      <inkml:brushProperty name="anchorY" value="-70.04687"/>
      <inkml:brushProperty name="scaleFactor" value="0.5"/>
    </inkml:brush>
    <inkml:brush xml:id="br2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854.76758"/>
      <inkml:brushProperty name="anchorY" value="1498.32959"/>
      <inkml:brushProperty name="scaleFactor" value="0.5"/>
    </inkml:brush>
    <inkml:brush xml:id="br3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003.78174"/>
      <inkml:brushProperty name="anchorY" value="2008.91003"/>
      <inkml:brushProperty name="scaleFactor" value="0.5"/>
    </inkml:brush>
  </inkml:definitions>
  <inkml:trace contextRef="#ctx0" brushRef="#br0">639 1663,'0'0,"5"0,6 5,6 6,5 6,1 4,-1 4,1-4,0 2,1 0,-5 0,2 2,-6 1,2-4,-4 0,2-7,3 3,-4 0,4 3,1 2,3 2,2-5,-3 2,-6 0,-5 2,-3 1,-4-1,-2 3,5-5,-2 0,7-6,-2 1,4 3,5 0,3 3,-3 2,2-4,-4-5</inkml:trace>
  <inkml:trace contextRef="#ctx0" brushRef="#br1" timeOffset="1">1241 2430,'0'0,"-4"0,-13 0,-11 0,-11 0,-6 0,-12 0,2 0,4 0,6 0,6 0,5 0,-2 5,3 1,0-1,3-1,-6 0,2-2,0-1,3 0,-5-1,1 0,0 0,3-1,2 1,0 0,2 0,0 0,2 0,-7 5,0 1,0-1,2 0,0-2,2 0,0-2,1 0,6 4,11 1,12-7,-1 1,0 0,0 0,0 0,0 0,0 0,0 0,0 0,0 0,0 0,0 0,0 0,0 0,0 0,0 0,0 0,0 0,0 0,0 0,0 0,0 0,0 0,0 0,0 0,0 1,0-1,0 0,0 0,0 0,11-2,8-5,5-8,-1-3,-1-5,3-3,0 4,0 5,2 5,-5 0,-1-4,-5-1,-4-5,1-2,-4-1,5 3,1 0,5 0,-3-2,2-1,-3 0,-4-1,-4-1,-4-1,-1 1,-3-1,6 1,-1-1,4 5,7 1,3 7,4 4,3 3,1 4,-4-3,-1-4,0 0,-3-4,-1-3,3 1,1-1,1 3,-3-1,-5 2</inkml:trace>
  <inkml:trace contextRef="#ctx0" brushRef="#br2" timeOffset="2">803 1854,'0'0,"-13"4,-12 4,-4 3,-1-1,-2 0,7 1,5 4,8 5,-1-3,-2 2,4 2,-5-3,-1-5,1 2,5 2,1 2,5 4,2 1,7-4,-3-20,-1 1,1 0,-1 0,1-1,-1 1,1 0,-1 0,1-1,0 1,-1-1,1 1,0 0,-1-1,1 2,1-2,-1 1,0-1,0 0,0 0,0 0,0 1,0-1,0 0,0 0,0 0,1 0,-1 0,0-1,0 1,0 0,0 0,21-11,-1-7,-6-5,3 1,0-2,3 7,2 2,2 7,1 3,0 2,2 3,0 0,-5 6,-1 1,0 4,1 6,1 4,1-3,2 2,-6 2,-5 2,-11-5,-4 1,-9-4,-7 1,-5 2,-5-4,-2-3,-6-4,-1-3,-1-3,2-1,2-1,-1 5,5 0,-2 0,2-1,0-1,-1 5,1-2,0 1,0-2,0-2,-1-1,-4-1,-1-6,0-1,1-1,11 3,22 3,-1 1,0 0,0 0,0-1,-1 1,1 0,0 0,0 0,0 0,-1 0,1-1,0 1,0 0,0 0,0 0,-1 0,1-1,0 1,0 0,0 0,0-1,0 1,0 0,0 0,0 0,0-1,0 1,0 0,0 0,0-1,0 1,0 0,0 0,0-1,0 1,0 0,0 0,0 0,0-1,0 1,0 0,1 0,9-14,5-4,6-4,3 3,2-1,2 2,0 1,0 2,1 5,-1 3,0 9,-1 2,1 7,-1-1,1 0,-1-2,1-3,-1-2,0-7,-5-1</inkml:trace>
  <inkml:trace contextRef="#ctx0" brushRef="#br3" timeOffset="3">1213 1991,'0'0,"5"0,7 0,11-5,4-7,-3-4,2 0,0-3,0-2,0 3,1-2,0 6,-5-4,-1 5,1 4,1-4,6-1,2-5,6-3,-5-3,-1 5,-2-2,-2 5,6 0,-1-3,0-1,-6-1,-1 2,-1-1,0 0,0 3,1 5,1 3,-4 0,-6-4,0 2,2-4,1 4,3 2,2-3,2-2,1-5,0 4,1 2,0 4,0 5,-6-5,0-2,0 1,-5-4,2-3,1-3,1-3,2 3,-3 0,1-1,0-2,2 0,2-3,1 1,0 4,-5 1,-4-1,-7-2,-3 0,2-2,-3 1,5 3,-1 0,2 0,0 0,3 2,-2 0,2-1,3 5,-3-3,-2 0,1-3,-2-2,1-1,4-2,3 6,3-1,-4-1,2 0,-4-2,1 0,0-1,4 4,1 0,3 0,0 0,-5-3,-4 0,-1-2,2 5,2 2,-4-3,3 0,2-1,-5-2,3 6,-5-2,3 5,-5 1,4 2,-4 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45:05.063"/>
    </inkml:context>
    <inkml:brush xml:id="br0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761.79956"/>
      <inkml:brushProperty name="anchorY" value="1501.01953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4167.28027"/>
      <inkml:brushProperty name="anchorY" value="-70.04687"/>
      <inkml:brushProperty name="scaleFactor" value="0.5"/>
    </inkml:brush>
    <inkml:brush xml:id="br2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854.76758"/>
      <inkml:brushProperty name="anchorY" value="1498.32959"/>
      <inkml:brushProperty name="scaleFactor" value="0.5"/>
    </inkml:brush>
    <inkml:brush xml:id="br3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003.78174"/>
      <inkml:brushProperty name="anchorY" value="2008.91003"/>
      <inkml:brushProperty name="scaleFactor" value="0.5"/>
    </inkml:brush>
  </inkml:definitions>
  <inkml:trace contextRef="#ctx0" brushRef="#br0">812 2112,'0'0,"6"0,9 7,6 7,6 8,4 5,-4 5,2-6,0 3,1 0,-5 1,2 2,-8 1,2-6,-4 1,2-8,3 2,-3 2,3 2,3 3,3 2,2-4,-4 0,-6 1,-7 2,-5 2,-4-1,-3 4,7-8,-3 1,9-7,-3 0,6 4,6 1,3 3,-2 3,1-6,-4-5</inkml:trace>
  <inkml:trace contextRef="#ctx0" brushRef="#br1" timeOffset="1">1577 3087,'0'0,"-5"0,-18 0,-12 0,-14 0,-9 0,-14 0,2 0,6 0,6 0,9 0,6 0,-3 7,4 1,0-2,4-1,-7-1,1-1,1-2,4 1,-7-2,1 0,1 0,4-2,2 2,-1 0,4 0,-1 0,2 0,-7 7,-1 1,0-2,3 1,-1-3,3-2,1 0,0-1,8 6,14 1,15-10,-1 2,0 0,0 0,0 0,0 0,0 0,0 0,0 0,0 0,0 0,0 0,0 0,0 0,0 0,0 0,0 0,0 0,0 0,0 0,0 0,0 0,0 0,0 0,0 0,0 2,0-2,0 0,0 0,0 0,15-3,8-6,8-10,-2-4,0-6,2-4,1 5,-1 6,3 7,-6 0,0-5,-9-3,-3-4,0-3,-4-2,5 4,3-1,5 2,-3-3,2-2,-3 0,-7-2,-3 0,-6-1,-1 0,-4 0,7 1,-1-2,6 7,8 2,5 7,4 5,4 6,1 4,-5-4,0-6,-2 2,-3-7,0-2,2 1,1-3,2 6,-2-3,-9 4</inkml:trace>
  <inkml:trace contextRef="#ctx0" brushRef="#br2" timeOffset="2">1021 2356,'0'0,"-17"5,-15 4,-5 6,-1-2,-3-1,10 2,6 6,9 5,-1-4,-2 4,5 1,-6-3,-2-6,2 1,6 4,2 2,5 5,3 3,10-7,-5-25,-1 1,1 0,-1 1,2-2,-2 1,1 0,-1 1,1-2,0 1,-1-1,2 1,-1 0,-1-1,1 2,1-2,-1 1,0-1,1 0,-1 0,0 0,1 1,-1-1,0 0,1 0,-1 0,2 0,-2 0,0-1,0 1,1 0,-1 0,27-13,-2-11,-6-5,2 2,2-4,2 9,3 4,3 7,0 5,3 2,0 4,1 0,-7 8,-2 1,1 5,2 7,0 6,2-4,2 2,-8 3,-5 2,-14-5,-6 0,-11-4,-10 0,-5 3,-6-4,-4-6,-7-3,-1-5,-2-3,3-2,3-1,-1 7,5-1,-2-1,3 1,-1-2,0 6,1-2,0 0,-1-1,1-3,-1-2,-6-1,-1-7,0-2,1 0,15 3,27 4,-1 1,0 0,0 0,0-2,-1 2,1 0,0 0,0 0,0 0,-2 0,2-1,0 1,0 0,0 0,0 0,-1 0,1-1,0 1,0 0,0 0,0-2,0 2,0 0,0 0,0 0,0-1,0 1,0 0,0 0,0-1,0 1,0 0,0 0,0-2,0 2,0 0,0 0,0 0,0-1,0 1,0 0,1 0,12-17,6-7,7-3,6 3,1-2,2 3,1 1,-1 3,2 6,-2 5,1 10,-2 3,2 9,-2 0,1-3,0 0,0-4,-1-3,2-10,-9 0</inkml:trace>
  <inkml:trace contextRef="#ctx0" brushRef="#br3" timeOffset="3">1542 2529,'0'0,"6"0,9 0,14-6,5-9,-3-6,2 2,0-5,0-4,0 6,1-3,0 6,-6-3,-1 5,1 5,1-4,8-2,2-6,9-3,-8-5,0 6,-3-2,-3 7,8-1,-1-3,0-2,-9-1,0 3,-2-2,1 0,-1 4,3 6,0 5,-6-1,-7-4,1 1,1-3,3 3,3 3,2-3,3-4,1-5,0 4,2 4,-1 4,1 6,-7-5,-1-3,-1 1,-4-5,0-4,2-4,3-3,1 3,-4 1,1-3,2-1,1-1,2-3,2 1,0 6,-5-1,-7 1,-8-4,-5 1,4-3,-5 0,7 6,-1-1,2 0,0-1,5 4,-5 0,5-1,3 5,-4-3,-3-1,2-2,-3-3,2-2,4-2,5 6,3 1,-5-2,4 0,-7-3,1-1,2 0,3 6,2-1,4 0,0 0,-5-4,-7 0,0-2,1 7,3 0,-4-2,3 0,2-1,-5-3,3 7,-6-2,3 7,-5 0,4 4,-4 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9T12:45:05.063"/>
    </inkml:context>
    <inkml:brush xml:id="br0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761.79956"/>
      <inkml:brushProperty name="anchorY" value="1501.01953"/>
      <inkml:brushProperty name="scaleFactor" value="0.5"/>
    </inkml:brush>
    <inkml:brush xml:id="br1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4167.28027"/>
      <inkml:brushProperty name="anchorY" value="-70.04687"/>
      <inkml:brushProperty name="scaleFactor" value="0.5"/>
    </inkml:brush>
    <inkml:brush xml:id="br2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854.76758"/>
      <inkml:brushProperty name="anchorY" value="1498.32959"/>
      <inkml:brushProperty name="scaleFactor" value="0.5"/>
    </inkml:brush>
    <inkml:brush xml:id="br3">
      <inkml:brushProperty name="width" value="0.2" units="cm"/>
      <inkml:brushProperty name="height" value="0.2" units="cm"/>
      <inkml:brushProperty name="color" value="#DA0C07"/>
      <inkml:brushProperty name="ignorePressure" value="1"/>
      <inkml:brushProperty name="inkEffects" value="lava"/>
      <inkml:brushProperty name="anchorX" value="-2003.78174"/>
      <inkml:brushProperty name="anchorY" value="2008.91003"/>
      <inkml:brushProperty name="scaleFactor" value="0.5"/>
    </inkml:brush>
  </inkml:definitions>
  <inkml:trace contextRef="#ctx0" brushRef="#br0">908 2364,'0'0,"8"0,8 8,7 8,8 8,3 6,-3 6,2-7,-1 4,2-1,-6 2,1 1,-7 2,2-6,-5 0,2-9,4 3,-5 1,5 4,3 2,3 4,3-7,-5 2,-6 0,-9 3,-5 1,-4 0,-4 4,8-8,-3 0,8-8,0 1,5 4,6 1,4 3,-2 4,1-7,-5-5</inkml:trace>
  <inkml:trace contextRef="#ctx0" brushRef="#br1" timeOffset="1">1765 3455,'0'0,"-6"0,-19 0,-14 0,-16 0,-10 0,-16 0,3 0,6 0,7 0,11 0,5 0,-2 8,4 1,0-2,4-1,-7-2,1-1,1-1,3-1,-6-1,1 0,1 0,4-1,2 1,0 0,4 0,-1 0,2 0,-8 7,-1 2,0-2,2 1,1-4,3-1,0-2,1 1,9 5,15 2,17-10,-1 1,0 0,0 0,0 0,0 0,0 0,0 0,0 0,0 0,0 0,0 0,0 0,0 0,0 0,0 0,0 0,0 0,0 0,0 0,0 0,0 0,0 0,0 0,0 0,0 1,0-1,0 0,0 0,0 0,17-3,9-7,8-11,-2-5,1-7,2-4,0 7,1 5,2 8,-7 0,0-5,-9-3,-4-6,-1-3,-3-2,5 6,3-3,6 2,-3-3,1-1,-2 0,-8-4,-4 1,-6-2,-2 2,-4-2,8 2,-1-2,6 8,9 1,6 9,5 6,3 5,3 6,-7-6,0-5,-1 1,-4-7,-1-3,4 2,1-4,1 7,-2-4,-10 5</inkml:trace>
  <inkml:trace contextRef="#ctx0" brushRef="#br2" timeOffset="2">1142 2637,'0'0,"-19"6,-16 4,-6 6,-2-1,-3-2,11 3,7 6,10 6,-1-4,-1 4,4 1,-7-4,-2-5,3 0,6 5,3 2,6 5,2 3,11-7,-5-28,-1 2,2-1,-2 1,1-2,-1 1,2 1,-2-1,1-1,1 2,-2-2,1 1,1 1,-2-2,1 1,1-1,-1 2,1-2,-1 0,1 0,-1 0,1 1,-1-1,0 0,1 0,-1 0,2 0,-1 0,-1-1,1 1,-1 0,1 0,29-15,-2-12,-7-5,3 1,2-3,2 9,4 5,2 8,2 4,1 4,2 4,-1 0,-6 9,-2 1,0 6,3 8,-1 5,3-2,2 1,-9 3,-5 3,-17-6,-5 0,-14-5,-10 1,-6 2,-7-4,-4-6,-8-4,-1-4,-2-6,3 0,2-2,1 7,4 1,-1-2,3-1,0 0,-2 7,2-4,-1 1,1-1,0-4,-2-1,-6-1,-1-10,0-1,2 0,15 4,32 3,-2 2,0 0,0 0,0-1,-2 1,2 0,0 0,0 0,0 0,-1 0,1-2,0 2,0 0,0 0,0 0,-2 0,2-1,0 1,0 0,0 0,0-2,0 2,0 0,0 0,0 0,0-1,0 1,0 0,0 0,0-2,0 2,0 0,0 0,0-1,0 1,0 0,0 0,0 0,0-2,0 2,0 0,2 0,12-19,7-7,8-5,7 4,1-2,2 4,1 0,0 4,1 6,-1 7,0 9,-2 5,2 10,-2-1,2-2,-2-1,2-5,-2-2,2-11,-9-2</inkml:trace>
  <inkml:trace contextRef="#ctx0" brushRef="#br3" timeOffset="3">1725 2831,'0'0,"8"0,8 0,16-7,7-9,-4-8,2 2,0-5,-1-3,1 4,2-1,-1 6,-7-4,0 6,0 5,1-3,9-4,3-5,9-5,-7-5,-2 7,-3-2,-2 8,8-2,-2-3,1-2,-9-2,-2 4,-1-2,0-1,0 6,3 6,-1 6,-5-2,-9-4,2 1,1-4,3 5,3 2,3-3,3-4,1-6,0 5,2 4,0 4,-1 7,-6-5,-2-4,0 2,-6-7,1-3,2-6,3-3,1 4,-4 1,2-3,1-2,1 0,3-4,2 1,0 6,-6 0,-7 0,-10-3,-5 0,4-2,-4-1,6 6,0 0,2 0,-1-1,7 4,-6 0,5-2,3 7,-3-4,-4-1,3-3,-5-3,3-1,5-3,5 7,3 0,-5-1,4-1,-8-2,2-2,2 0,4 6,1 0,5 0,0-1,-6-3,-8-1,1-2,1 7,3 2,-5-4,4 1,2-2,-5-3,2 8,-5-2,3 7,-7 1,5 4,-4 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B632-540B-4851-8E5F-A383C5DB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A7B35-8180-4E20-9DBD-558E7BE7C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4CD67-907C-4CDB-989D-5DAD2D61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E73AB-4CC8-4B11-965B-C90BC0D7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002C4-905F-4966-949E-16C2C447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9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07E8-FA16-45EC-84A7-61D8D3E1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2281-1080-4642-993B-7EDFF31C9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D1678-6098-4059-B2FF-0EC15D38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8AD46-5F74-4677-AAE1-A149BFEF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ACE37-ED6E-4EAF-82A1-706AC7A4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9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95DEF-9F8C-486A-A74F-7D79388DC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1D732-A07F-4187-964B-D8E7FFF01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B269-BD4F-49BA-BB86-096AC181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A8017-429F-4416-AA63-4F02E7EE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1B3E2-EA92-480A-81DB-01E50BA2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5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9E9B-C040-499E-BB23-1C13C575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35B1C-E34A-4D2C-AB39-EBAAD082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B779A-BD28-4642-BA63-0B52BCE8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3F45E-EFF0-4EB4-B62B-1B8E90F0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59A44-815A-44BF-A367-5824352D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4471-8E20-4027-802E-D5A6229A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4C571-AEE8-478E-8F30-A377EFBB3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957E3-058F-4D45-B502-C451BD45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54170-973E-4695-A608-4975753E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0B0F5-CAEC-42D9-AAB7-2DC174F3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9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8991-C8A3-4DAE-B121-7F20459A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F295-B2ED-43C9-B65E-AF4E8C14B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A8BAA-551D-4460-8BC7-2FBC40A98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7C037-F515-41E7-90D2-60AE6876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D5869-18E7-4BAE-BA7D-AA0400BB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0B7BD-94ED-4D8F-B737-92EE2B71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D317-9DD8-4CDC-9F86-D36B0C11B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D546D-3A1E-4085-8554-7FBD1E40B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7EC36-A677-4DD2-B568-5ACE93C39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E361C-C718-4625-9795-6DC64543C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E3906-52C8-475E-9CED-B77E0BBC4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0B4386-3EDD-426A-8502-705F50EA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50152-7DEC-41CA-BFDD-F8406C6E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0CC0E-09A6-4438-A356-4DB4BADD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0FE9-A9DD-4A9A-B28B-6BE720C9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EDEF9-D881-45DA-828C-EFD672E6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410EC-7E5E-40A5-9B79-D0622F5E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51616-0409-458A-9458-52860D25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FE482-49EA-42F8-8B4E-3B2336DE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972E9-2AC6-4D68-911C-EC411833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D4E9E-4C07-4A09-842F-47E33311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9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37B17-7CE0-4390-8067-EC507E70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6E614-0BAE-48D9-8710-D42930EB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4DC30-6B25-42D6-AB35-0C9C35823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78889-1264-4045-B6DE-05A5C46E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128E0-8BC6-4EA3-B006-606E0E91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CEC34-5079-4BF2-BEFE-F3E43D7B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2BF9-D53D-485F-8817-6F76C7BD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6DD18-E35B-4BDD-ACE7-04DC3CC02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FA060-A053-4166-8B78-8868EBCED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E1F92-54EA-470B-8F3C-8CFC329B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D37F9-8708-4390-BCC6-C5B25866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C1531-9E3D-41A4-9CB8-CEF417ADD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1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40FE0-55AB-40AD-937A-B6C912BB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438CB-EF75-4BD4-89A2-52F8B9C42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A6D10-6513-48FA-AB05-943A6456F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782D-6C96-4182-80C1-AAC4F8AD7B96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71CF-FB99-4FEC-A4C6-04300AD9D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41E47-E30B-4E02-BA13-BC31D6168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9B93-FEC5-4BD1-8E87-0F7B263E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AF65-EF85-4E66-85CE-6F789F503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/>
              <a:t>Schoology Directions</a:t>
            </a:r>
          </a:p>
        </p:txBody>
      </p:sp>
    </p:spTree>
    <p:extLst>
      <p:ext uri="{BB962C8B-B14F-4D97-AF65-F5344CB8AC3E}">
        <p14:creationId xmlns:p14="http://schemas.microsoft.com/office/powerpoint/2010/main" val="347670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7CBA-4CA5-4ECC-8C60-2469490A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71919"/>
            <a:ext cx="11288899" cy="626723"/>
          </a:xfrm>
        </p:spPr>
        <p:txBody>
          <a:bodyPr>
            <a:noAutofit/>
          </a:bodyPr>
          <a:lstStyle/>
          <a:p>
            <a:r>
              <a:rPr lang="en-US" b="1" dirty="0"/>
              <a:t>Login to Schoology.com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2D6C5-EE45-4D96-A416-4DCD4553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698641"/>
            <a:ext cx="12011025" cy="5917915"/>
          </a:xfrm>
        </p:spPr>
        <p:txBody>
          <a:bodyPr>
            <a:normAutofit/>
          </a:bodyPr>
          <a:lstStyle/>
          <a:p>
            <a:pPr lvl="1"/>
            <a:r>
              <a:rPr lang="en-US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only have the computers for ½ the class period…use the entire time to work on your assignments!!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0000"/>
                </a:solidFill>
              </a:rPr>
              <a:t>Login to Schoology.com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0000"/>
                </a:solidFill>
              </a:rPr>
              <a:t>Join a Course NOT a group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0000"/>
                </a:solidFill>
              </a:rPr>
              <a:t>Find my name (Christina DeLeon)</a:t>
            </a:r>
          </a:p>
          <a:p>
            <a:pPr marL="400050" lvl="1" indent="0">
              <a:buNone/>
            </a:pPr>
            <a:r>
              <a:rPr lang="en-US" sz="4000" b="1" dirty="0"/>
              <a:t>2</a:t>
            </a:r>
            <a:r>
              <a:rPr lang="en-US" sz="4000" b="1" baseline="30000" dirty="0"/>
              <a:t>nd</a:t>
            </a:r>
            <a:r>
              <a:rPr lang="en-US" sz="4000" b="1" dirty="0"/>
              <a:t> Block access code: </a:t>
            </a:r>
            <a:r>
              <a:rPr lang="en-US" sz="4000" b="1" dirty="0">
                <a:solidFill>
                  <a:srgbClr val="C00000"/>
                </a:solidFill>
              </a:rPr>
              <a:t>FBCP-MJ62-BVPWV</a:t>
            </a:r>
          </a:p>
          <a:p>
            <a:pPr marL="400050" lvl="1" indent="0">
              <a:buNone/>
            </a:pPr>
            <a:r>
              <a:rPr lang="en-US" sz="4000" b="1" dirty="0"/>
              <a:t>3</a:t>
            </a:r>
            <a:r>
              <a:rPr lang="en-US" sz="4000" b="1" baseline="30000" dirty="0"/>
              <a:t>rd</a:t>
            </a:r>
            <a:r>
              <a:rPr lang="en-US" sz="4000" b="1" dirty="0"/>
              <a:t> Block access code: </a:t>
            </a:r>
            <a:r>
              <a:rPr lang="en-US" sz="4000" b="1" dirty="0">
                <a:solidFill>
                  <a:srgbClr val="7030A0"/>
                </a:solidFill>
              </a:rPr>
              <a:t>K5BT-CDHN-Q6JS9</a:t>
            </a:r>
          </a:p>
          <a:p>
            <a:pPr marL="400050" lvl="1" indent="0">
              <a:buNone/>
            </a:pPr>
            <a:r>
              <a:rPr lang="en-US" sz="4000" b="1" dirty="0"/>
              <a:t>4</a:t>
            </a:r>
            <a:r>
              <a:rPr lang="en-US" sz="4000" b="1" baseline="30000" dirty="0"/>
              <a:t>th</a:t>
            </a:r>
            <a:r>
              <a:rPr lang="en-US" sz="4000" b="1" dirty="0"/>
              <a:t> Block access code: </a:t>
            </a:r>
            <a:r>
              <a:rPr lang="en-US" sz="4000" b="1" dirty="0">
                <a:solidFill>
                  <a:schemeClr val="tx2"/>
                </a:solidFill>
              </a:rPr>
              <a:t>V456-NJP9-KMSBR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2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7CBA-4CA5-4ECC-8C60-2469490A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71919"/>
            <a:ext cx="11288899" cy="626723"/>
          </a:xfrm>
        </p:spPr>
        <p:txBody>
          <a:bodyPr>
            <a:noAutofit/>
          </a:bodyPr>
          <a:lstStyle/>
          <a:p>
            <a:r>
              <a:rPr lang="en-US" b="1" dirty="0"/>
              <a:t>Login to Schoology.com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2D6C5-EE45-4D96-A416-4DCD4553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698641"/>
            <a:ext cx="12011025" cy="5917915"/>
          </a:xfrm>
        </p:spPr>
        <p:txBody>
          <a:bodyPr>
            <a:normAutofit/>
          </a:bodyPr>
          <a:lstStyle/>
          <a:p>
            <a:pPr lvl="1"/>
            <a:r>
              <a:rPr lang="en-US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only have the computers for ½ the class period…use the entire time to work on your assignments!!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0000"/>
                </a:solidFill>
              </a:rPr>
              <a:t>Login to Schoology.com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0000"/>
                </a:solidFill>
              </a:rPr>
              <a:t>Join a Course NOT a group</a:t>
            </a:r>
          </a:p>
          <a:p>
            <a:pPr marL="400050" lvl="1" indent="0">
              <a:buNone/>
            </a:pPr>
            <a:r>
              <a:rPr lang="en-US" sz="4800" b="1" dirty="0"/>
              <a:t>4</a:t>
            </a:r>
            <a:r>
              <a:rPr lang="en-US" sz="4800" b="1" baseline="30000" dirty="0"/>
              <a:t>th</a:t>
            </a:r>
            <a:r>
              <a:rPr lang="en-US" sz="4800" b="1" dirty="0"/>
              <a:t> Block access code: </a:t>
            </a:r>
            <a:r>
              <a:rPr lang="en-US" sz="4800" b="1" dirty="0">
                <a:solidFill>
                  <a:schemeClr val="tx2"/>
                </a:solidFill>
              </a:rPr>
              <a:t>V456-NJP9-KMSBR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5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C35F25-9FEF-44D1-BB67-F440292838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03" t="8890" r="28516" b="20277"/>
          <a:stretch/>
        </p:blipFill>
        <p:spPr>
          <a:xfrm>
            <a:off x="671196" y="0"/>
            <a:ext cx="10330179" cy="677171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D43C2FF-F8FB-42F4-8B79-32CF4F59CDEF}"/>
                  </a:ext>
                </a:extLst>
              </p14:cNvPr>
              <p14:cNvContentPartPr/>
              <p14:nvPr/>
            </p14:nvContentPartPr>
            <p14:xfrm>
              <a:off x="5311875" y="2212380"/>
              <a:ext cx="1187280" cy="8683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D43C2FF-F8FB-42F4-8B79-32CF4F59CD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5864" y="2176380"/>
                <a:ext cx="1258942" cy="9399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3C04663-CDCF-4196-A229-3BC2F8CB576A}"/>
              </a:ext>
            </a:extLst>
          </p:cNvPr>
          <p:cNvSpPr txBox="1"/>
          <p:nvPr/>
        </p:nvSpPr>
        <p:spPr>
          <a:xfrm>
            <a:off x="6267450" y="1190625"/>
            <a:ext cx="310515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Click on Basic Science Skills</a:t>
            </a:r>
          </a:p>
        </p:txBody>
      </p:sp>
    </p:spTree>
    <p:extLst>
      <p:ext uri="{BB962C8B-B14F-4D97-AF65-F5344CB8AC3E}">
        <p14:creationId xmlns:p14="http://schemas.microsoft.com/office/powerpoint/2010/main" val="17780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2EF27F-96C5-4819-8F2B-0BEC6EE13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53" t="17463" r="42187" b="33825"/>
          <a:stretch/>
        </p:blipFill>
        <p:spPr>
          <a:xfrm>
            <a:off x="266700" y="142875"/>
            <a:ext cx="10848866" cy="64821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428EA4-18C0-4284-9CDF-61A415EA045B}"/>
              </a:ext>
            </a:extLst>
          </p:cNvPr>
          <p:cNvSpPr txBox="1"/>
          <p:nvPr/>
        </p:nvSpPr>
        <p:spPr>
          <a:xfrm>
            <a:off x="7658100" y="2429836"/>
            <a:ext cx="310515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3 assignments to complete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19D29A3-2A07-4AFC-8E61-15EBAD805A1E}"/>
                  </a:ext>
                </a:extLst>
              </p14:cNvPr>
              <p14:cNvContentPartPr/>
              <p14:nvPr/>
            </p14:nvContentPartPr>
            <p14:xfrm>
              <a:off x="5691133" y="2802330"/>
              <a:ext cx="2330640" cy="1893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19D29A3-2A07-4AFC-8E61-15EBAD805A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8133" y="2739342"/>
                <a:ext cx="2456280" cy="2019216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F5AFE97-97B3-47C8-8B49-CC304A91C261}"/>
              </a:ext>
            </a:extLst>
          </p:cNvPr>
          <p:cNvSpPr txBox="1"/>
          <p:nvPr/>
        </p:nvSpPr>
        <p:spPr>
          <a:xfrm>
            <a:off x="8934450" y="170475"/>
            <a:ext cx="310515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DUE Tues 1/21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634700-077E-4C1F-BE0B-EEF2C2F895BD}"/>
              </a:ext>
            </a:extLst>
          </p:cNvPr>
          <p:cNvSpPr txBox="1"/>
          <p:nvPr/>
        </p:nvSpPr>
        <p:spPr>
          <a:xfrm>
            <a:off x="7381875" y="5121861"/>
            <a:ext cx="310515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Good resources!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928032D6-D537-41ED-8956-02411EF5C1CF}"/>
                  </a:ext>
                </a:extLst>
              </p14:cNvPr>
              <p14:cNvContentPartPr/>
              <p14:nvPr/>
            </p14:nvContentPartPr>
            <p14:xfrm>
              <a:off x="3371850" y="4963519"/>
              <a:ext cx="4019745" cy="1087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928032D6-D537-41ED-8956-02411EF5C1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09205" y="4900519"/>
                <a:ext cx="4145396" cy="121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675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FD93-CBB8-4B44-92FE-912C19B9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5183"/>
            <a:ext cx="11982450" cy="790575"/>
          </a:xfrm>
        </p:spPr>
        <p:txBody>
          <a:bodyPr>
            <a:noAutofit/>
          </a:bodyPr>
          <a:lstStyle/>
          <a:p>
            <a:r>
              <a:rPr lang="en-US" sz="4800" b="1" dirty="0"/>
              <a:t>Other stuff in Schoology you need to know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B0047-8366-40B0-B522-40A29E9EDC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03" t="14469" r="35214" b="20278"/>
          <a:stretch/>
        </p:blipFill>
        <p:spPr>
          <a:xfrm>
            <a:off x="962025" y="821117"/>
            <a:ext cx="9191625" cy="5981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3495B5E-5019-4D67-A444-2187E7B0C0DB}"/>
                  </a:ext>
                </a:extLst>
              </p14:cNvPr>
              <p14:cNvContentPartPr/>
              <p14:nvPr/>
            </p14:nvContentPartPr>
            <p14:xfrm rot="2241784">
              <a:off x="5065628" y="1056461"/>
              <a:ext cx="1518370" cy="1110463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3495B5E-5019-4D67-A444-2187E7B0C0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2241784">
                <a:off x="5029622" y="1020477"/>
                <a:ext cx="1590022" cy="1182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14:cNvPr>
              <p14:cNvContentPartPr/>
              <p14:nvPr/>
            </p14:nvContentPartPr>
            <p14:xfrm rot="1663745">
              <a:off x="5494299" y="1626684"/>
              <a:ext cx="1229126" cy="898924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 rot="1663745">
                <a:off x="5458296" y="1590698"/>
                <a:ext cx="1300771" cy="97053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0576759-76CE-447C-8091-E8C3C381F444}"/>
              </a:ext>
            </a:extLst>
          </p:cNvPr>
          <p:cNvSpPr txBox="1"/>
          <p:nvPr/>
        </p:nvSpPr>
        <p:spPr>
          <a:xfrm>
            <a:off x="6861978" y="1264524"/>
            <a:ext cx="4543425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Weekly assignments for each unit</a:t>
            </a:r>
          </a:p>
        </p:txBody>
      </p:sp>
    </p:spTree>
    <p:extLst>
      <p:ext uri="{BB962C8B-B14F-4D97-AF65-F5344CB8AC3E}">
        <p14:creationId xmlns:p14="http://schemas.microsoft.com/office/powerpoint/2010/main" val="342921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FD93-CBB8-4B44-92FE-912C19B9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5183"/>
            <a:ext cx="11982450" cy="790575"/>
          </a:xfrm>
        </p:spPr>
        <p:txBody>
          <a:bodyPr>
            <a:noAutofit/>
          </a:bodyPr>
          <a:lstStyle/>
          <a:p>
            <a:r>
              <a:rPr lang="en-US" sz="4800" b="1" dirty="0"/>
              <a:t>Other stuff in Schoology you need to know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B0047-8366-40B0-B522-40A29E9EDC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03" t="14469" r="35214" b="20278"/>
          <a:stretch/>
        </p:blipFill>
        <p:spPr>
          <a:xfrm>
            <a:off x="962025" y="821117"/>
            <a:ext cx="9191625" cy="5981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14:cNvPr>
              <p14:cNvContentPartPr/>
              <p14:nvPr/>
            </p14:nvContentPartPr>
            <p14:xfrm rot="1663745">
              <a:off x="6272037" y="2064168"/>
              <a:ext cx="1561658" cy="1142122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1663745">
                <a:off x="6236038" y="2028184"/>
                <a:ext cx="1633297" cy="121373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0576759-76CE-447C-8091-E8C3C381F444}"/>
              </a:ext>
            </a:extLst>
          </p:cNvPr>
          <p:cNvSpPr txBox="1"/>
          <p:nvPr/>
        </p:nvSpPr>
        <p:spPr>
          <a:xfrm>
            <a:off x="7705111" y="2036662"/>
            <a:ext cx="38271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Unit study guides found here</a:t>
            </a:r>
          </a:p>
        </p:txBody>
      </p:sp>
    </p:spTree>
    <p:extLst>
      <p:ext uri="{BB962C8B-B14F-4D97-AF65-F5344CB8AC3E}">
        <p14:creationId xmlns:p14="http://schemas.microsoft.com/office/powerpoint/2010/main" val="261699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FD93-CBB8-4B44-92FE-912C19B9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5183"/>
            <a:ext cx="11982450" cy="790575"/>
          </a:xfrm>
        </p:spPr>
        <p:txBody>
          <a:bodyPr>
            <a:noAutofit/>
          </a:bodyPr>
          <a:lstStyle/>
          <a:p>
            <a:r>
              <a:rPr lang="en-US" sz="4800" b="1" dirty="0"/>
              <a:t>Other stuff in Schoology you need to know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B0047-8366-40B0-B522-40A29E9EDC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03" t="14469" r="35214" b="20278"/>
          <a:stretch/>
        </p:blipFill>
        <p:spPr>
          <a:xfrm>
            <a:off x="962025" y="821117"/>
            <a:ext cx="9191625" cy="5981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14:cNvPr>
              <p14:cNvContentPartPr/>
              <p14:nvPr/>
            </p14:nvContentPartPr>
            <p14:xfrm rot="1663745">
              <a:off x="5969190" y="3851922"/>
              <a:ext cx="1747966" cy="1278379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32E34A9-8C0F-48A6-8302-873464C40B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1663745">
                <a:off x="5933187" y="3815932"/>
                <a:ext cx="1819613" cy="1350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0576759-76CE-447C-8091-E8C3C381F444}"/>
              </a:ext>
            </a:extLst>
          </p:cNvPr>
          <p:cNvSpPr txBox="1"/>
          <p:nvPr/>
        </p:nvSpPr>
        <p:spPr>
          <a:xfrm>
            <a:off x="7914196" y="4113112"/>
            <a:ext cx="38271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Unit practice quizzes</a:t>
            </a:r>
          </a:p>
        </p:txBody>
      </p:sp>
    </p:spTree>
    <p:extLst>
      <p:ext uri="{BB962C8B-B14F-4D97-AF65-F5344CB8AC3E}">
        <p14:creationId xmlns:p14="http://schemas.microsoft.com/office/powerpoint/2010/main" val="264046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159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Schoology Directions</vt:lpstr>
      <vt:lpstr>Login to Schoology.com</vt:lpstr>
      <vt:lpstr>Login to Schoology.com</vt:lpstr>
      <vt:lpstr>PowerPoint Presentation</vt:lpstr>
      <vt:lpstr>PowerPoint Presentation</vt:lpstr>
      <vt:lpstr>Other stuff in Schoology you need to know</vt:lpstr>
      <vt:lpstr>Other stuff in Schoology you need to know</vt:lpstr>
      <vt:lpstr>Other stuff in Schoology you need to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Schoology Directions</dc:title>
  <dc:creator>Christina Deleon</dc:creator>
  <cp:lastModifiedBy>Christina Deleon</cp:lastModifiedBy>
  <cp:revision>9</cp:revision>
  <dcterms:created xsi:type="dcterms:W3CDTF">2020-01-09T12:26:07Z</dcterms:created>
  <dcterms:modified xsi:type="dcterms:W3CDTF">2020-01-09T19:01:10Z</dcterms:modified>
</cp:coreProperties>
</file>